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юго-восточный с переходом на западный 3-8, днем порывы 11 м/с. Температура воздуха ночью 10-12, днем 25-27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27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12-14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10056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sz="1000" b="1" i="1" smtClean="0">
                <a:solidFill>
                  <a:schemeClr val="tx1"/>
                </a:solidFill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29431</TotalTime>
  <Words>790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7153</cp:revision>
  <cp:lastPrinted>2021-07-01T09:11:30Z</cp:lastPrinted>
  <dcterms:created xsi:type="dcterms:W3CDTF">2018-03-27T06:03:00Z</dcterms:created>
  <dcterms:modified xsi:type="dcterms:W3CDTF">2026-04-25T06:33:57Z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